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nine Burkhard" initials="JB" lastIdx="1" clrIdx="0">
    <p:extLst>
      <p:ext uri="{19B8F6BF-5375-455C-9EA6-DF929625EA0E}">
        <p15:presenceInfo xmlns:p15="http://schemas.microsoft.com/office/powerpoint/2012/main" userId="S::jeannine.burkhard@vdsi.org::c02af722-f6f8-41cd-b717-6f5791a80f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0F898B5-AC45-A2CD-18A8-994DF6DE7B6C}">
  <a:tblStyle styleId="{80F898B5-AC45-A2CD-18A8-994DF6DE7B6C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0BAA98-2284-4268-A973-B442E9A20AEC}" type="datetimeFigureOut">
              <a:rPr lang="de-DE"/>
              <a:t>03.12.2020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E8E8A4-A712-496B-BAAA-B0AEA8E01FC1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8">
            <a:extLst>
              <a:ext uri="{FF2B5EF4-FFF2-40B4-BE49-F238E27FC236}">
                <a16:creationId xmlns:a16="http://schemas.microsoft.com/office/drawing/2014/main" id="{1C9FBA4C-BD3D-46CD-B871-A746CD1EC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054844"/>
              </p:ext>
            </p:extLst>
          </p:nvPr>
        </p:nvGraphicFramePr>
        <p:xfrm>
          <a:off x="263351" y="836712"/>
          <a:ext cx="11665297" cy="5910496"/>
        </p:xfrm>
        <a:graphic>
          <a:graphicData uri="http://schemas.openxmlformats.org/drawingml/2006/table">
            <a:tbl>
              <a:tblPr firstRow="1" bandRow="1">
                <a:tableStyleId>{80F898B5-AC45-A2CD-18A8-994DF6DE7B6C}</a:tableStyleId>
              </a:tblPr>
              <a:tblGrid>
                <a:gridCol w="1421111">
                  <a:extLst>
                    <a:ext uri="{9D8B030D-6E8A-4147-A177-3AD203B41FA5}">
                      <a16:colId xmlns:a16="http://schemas.microsoft.com/office/drawing/2014/main" val="803178588"/>
                    </a:ext>
                  </a:extLst>
                </a:gridCol>
                <a:gridCol w="5409494">
                  <a:extLst>
                    <a:ext uri="{9D8B030D-6E8A-4147-A177-3AD203B41FA5}">
                      <a16:colId xmlns:a16="http://schemas.microsoft.com/office/drawing/2014/main" val="1780339881"/>
                    </a:ext>
                  </a:extLst>
                </a:gridCol>
                <a:gridCol w="4834692">
                  <a:extLst>
                    <a:ext uri="{9D8B030D-6E8A-4147-A177-3AD203B41FA5}">
                      <a16:colId xmlns:a16="http://schemas.microsoft.com/office/drawing/2014/main" val="3455774777"/>
                    </a:ext>
                  </a:extLst>
                </a:gridCol>
              </a:tblGrid>
              <a:tr h="424096">
                <a:tc>
                  <a:txBody>
                    <a:bodyPr/>
                    <a:lstStyle/>
                    <a:p>
                      <a:r>
                        <a:rPr lang="de-DE" dirty="0"/>
                        <a:t>Uhrzeit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Programmpunkt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Ansprechperson(en)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656919"/>
                  </a:ext>
                </a:extLst>
              </a:tr>
              <a:tr h="355137">
                <a:tc>
                  <a:txBody>
                    <a:bodyPr/>
                    <a:lstStyle/>
                    <a:p>
                      <a:r>
                        <a:rPr lang="de-DE" dirty="0"/>
                        <a:t>16:00 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Begrüßung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ELLI-Mitarbeitende*r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185515"/>
                  </a:ext>
                </a:extLst>
              </a:tr>
              <a:tr h="355137">
                <a:tc>
                  <a:txBody>
                    <a:bodyPr/>
                    <a:lstStyle/>
                    <a:p>
                      <a:r>
                        <a:rPr lang="de-DE" dirty="0"/>
                        <a:t>16:05 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Allgemeine Informationen &amp; Auslandspraktika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Vertreter*in des International Office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207649"/>
                  </a:ext>
                </a:extLst>
              </a:tr>
              <a:tr h="612976">
                <a:tc>
                  <a:txBody>
                    <a:bodyPr/>
                    <a:lstStyle/>
                    <a:p>
                      <a:r>
                        <a:rPr lang="de-DE" dirty="0"/>
                        <a:t>16:20 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Möglichkeiten für Auslandsaufenthalte während des Maschinenbaustudiums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Internationalisierungsbeauftragte*r, Fakultät MB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654158"/>
                  </a:ext>
                </a:extLst>
              </a:tr>
              <a:tr h="35513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Studentische Erfahrungsberichte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300311"/>
                  </a:ext>
                </a:extLst>
              </a:tr>
              <a:tr h="350272">
                <a:tc>
                  <a:txBody>
                    <a:bodyPr/>
                    <a:lstStyle/>
                    <a:p>
                      <a:r>
                        <a:rPr lang="de-DE" dirty="0"/>
                        <a:t>16:30 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Break-Out Session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774785"/>
                  </a:ext>
                </a:extLst>
              </a:tr>
              <a:tr h="350272">
                <a:tc>
                  <a:txBody>
                    <a:bodyPr/>
                    <a:lstStyle/>
                    <a:p>
                      <a:r>
                        <a:rPr lang="de-DE" dirty="0"/>
                        <a:t>17:00 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Break-Out Session II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662416"/>
                  </a:ext>
                </a:extLst>
              </a:tr>
              <a:tr h="1926496">
                <a:tc>
                  <a:txBody>
                    <a:bodyPr/>
                    <a:lstStyle/>
                    <a:p>
                      <a:r>
                        <a:rPr lang="de-DE" dirty="0"/>
                        <a:t>Räume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/>
                        <a:t>Raum 1: Europa (Erasmus)</a:t>
                      </a:r>
                      <a:br>
                        <a:rPr lang="de-DE" dirty="0"/>
                      </a:br>
                      <a:br>
                        <a:rPr lang="de-DE" dirty="0"/>
                      </a:br>
                      <a:endParaRPr lang="de-DE" dirty="0"/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/>
                        <a:t>Raum 2: USA</a:t>
                      </a:r>
                      <a:br>
                        <a:rPr lang="de-DE" b="1" dirty="0"/>
                      </a:br>
                      <a:br>
                        <a:rPr lang="de-DE" dirty="0"/>
                      </a:br>
                      <a:r>
                        <a:rPr lang="de-DE" b="1" dirty="0"/>
                        <a:t>Raum 3: Rest der Welt</a:t>
                      </a:r>
                      <a:br>
                        <a:rPr lang="de-DE" b="1" dirty="0"/>
                      </a:b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800" dirty="0"/>
                        <a:t>Ehemalige </a:t>
                      </a:r>
                      <a:r>
                        <a:rPr lang="de-DE" sz="1800" dirty="0" err="1"/>
                        <a:t>Outgoings</a:t>
                      </a:r>
                      <a:r>
                        <a:rPr lang="de-DE" sz="1800" dirty="0"/>
                        <a:t> mit Erasmus- Aufenthalten in</a:t>
                      </a:r>
                      <a:r>
                        <a:rPr lang="de-DE" sz="18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Finnland, </a:t>
                      </a:r>
                      <a:r>
                        <a:rPr lang="de-DE" sz="1800" dirty="0"/>
                        <a:t>UK, </a:t>
                      </a:r>
                      <a:r>
                        <a:rPr lang="de-DE" sz="18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Ungarn und Spanien</a:t>
                      </a:r>
                    </a:p>
                    <a:p>
                      <a:pPr marL="285750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800" dirty="0"/>
                        <a:t>Ehemalige </a:t>
                      </a:r>
                      <a:r>
                        <a:rPr lang="de-DE" sz="1800" dirty="0" err="1"/>
                        <a:t>Outgoings</a:t>
                      </a:r>
                      <a:r>
                        <a:rPr lang="de-DE" sz="1800" dirty="0"/>
                        <a:t> mit Aufenthalten in den USA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800" dirty="0"/>
                        <a:t>Ehemalige </a:t>
                      </a:r>
                      <a:r>
                        <a:rPr lang="de-DE" sz="1800" dirty="0" err="1"/>
                        <a:t>Outgoings</a:t>
                      </a:r>
                      <a:r>
                        <a:rPr lang="de-DE" sz="1800" dirty="0"/>
                        <a:t> mit Aufenthalten in Australien, Brasilien, Kolumbien, Neuseeland und Taiwan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212773"/>
                  </a:ext>
                </a:extLst>
              </a:tr>
              <a:tr h="350272">
                <a:tc>
                  <a:txBody>
                    <a:bodyPr/>
                    <a:lstStyle/>
                    <a:p>
                      <a:r>
                        <a:rPr lang="de-DE" dirty="0"/>
                        <a:t>17:30 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Austausch im Plenum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46239"/>
                  </a:ext>
                </a:extLst>
              </a:tr>
              <a:tr h="350272">
                <a:tc>
                  <a:txBody>
                    <a:bodyPr/>
                    <a:lstStyle/>
                    <a:p>
                      <a:r>
                        <a:rPr lang="de-DE"/>
                        <a:t>17:45 </a:t>
                      </a:r>
                      <a:r>
                        <a:rPr lang="de-DE" dirty="0"/>
                        <a:t>Uhr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Ende der Veranstaltung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496545"/>
                  </a:ext>
                </a:extLst>
              </a:tr>
            </a:tbl>
          </a:graphicData>
        </a:graphic>
      </p:graphicFrame>
      <p:pic>
        <p:nvPicPr>
          <p:cNvPr id="9" name="Inhaltsplatzhalter 3" descr="Bild Plakat Ga.jpg">
            <a:extLst>
              <a:ext uri="{FF2B5EF4-FFF2-40B4-BE49-F238E27FC236}">
                <a16:creationId xmlns:a16="http://schemas.microsoft.com/office/drawing/2014/main" id="{ABD6BE4E-4E4B-49F6-AF49-8DBCDD940C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930" t="79678" r="5912" b="6078"/>
          <a:stretch/>
        </p:blipFill>
        <p:spPr bwMode="auto">
          <a:xfrm>
            <a:off x="3431704" y="132768"/>
            <a:ext cx="3708604" cy="5899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8CC588C-1CB7-4D0B-8F59-28221A6466AF}"/>
              </a:ext>
            </a:extLst>
          </p:cNvPr>
          <p:cNvSpPr txBox="1"/>
          <p:nvPr/>
        </p:nvSpPr>
        <p:spPr>
          <a:xfrm>
            <a:off x="7320136" y="223213"/>
            <a:ext cx="1743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- Programm</a:t>
            </a:r>
            <a:endParaRPr lang="en-GB" sz="2400" dirty="0"/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BCF30312-B63E-482C-AFC5-8CFAC581D27B}"/>
              </a:ext>
            </a:extLst>
          </p:cNvPr>
          <p:cNvGraphicFramePr>
            <a:graphicFrameLocks noGrp="1"/>
          </p:cNvGraphicFramePr>
          <p:nvPr/>
        </p:nvGraphicFramePr>
        <p:xfrm>
          <a:off x="13287022" y="6333067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30943430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103640"/>
                  </a:ext>
                </a:extLst>
              </a:tr>
            </a:tbl>
          </a:graphicData>
        </a:graphic>
      </p:graphicFrame>
      <p:pic>
        <p:nvPicPr>
          <p:cNvPr id="3" name="Grafik 2" descr="Ein Bild, das Text, Uhr enthält.&#10;&#10;Automatisch generierte Beschreibung">
            <a:extLst>
              <a:ext uri="{FF2B5EF4-FFF2-40B4-BE49-F238E27FC236}">
                <a16:creationId xmlns:a16="http://schemas.microsoft.com/office/drawing/2014/main" id="{2C3BBBC3-503D-4BA8-BB4F-ED8FFFABB5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32" y="76309"/>
            <a:ext cx="1885408" cy="64547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3483C0D-B1F3-4464-9CE5-B0C172CFAF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142" y="177989"/>
            <a:ext cx="2508506" cy="55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1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</Words>
  <Application>Microsoft Office PowerPoint</Application>
  <DocSecurity>0</DocSecurity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Programm 20.11.2019</dc:title>
  <dc:subject/>
  <dc:creator>Laura Schiffmann</dc:creator>
  <cp:keywords/>
  <dc:description/>
  <cp:lastModifiedBy>Laura-Katharina Schiffmann</cp:lastModifiedBy>
  <cp:revision>29</cp:revision>
  <dcterms:created xsi:type="dcterms:W3CDTF">2019-11-19T11:56:18Z</dcterms:created>
  <dcterms:modified xsi:type="dcterms:W3CDTF">2020-12-03T13:07:40Z</dcterms:modified>
  <cp:category/>
  <dc:identifier/>
  <cp:contentStatus/>
  <dc:language/>
  <cp:version/>
</cp:coreProperties>
</file>